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8" r:id="rId5"/>
    <p:sldId id="269" r:id="rId6"/>
    <p:sldId id="259" r:id="rId7"/>
    <p:sldId id="260" r:id="rId8"/>
    <p:sldId id="261" r:id="rId9"/>
    <p:sldId id="264" r:id="rId10"/>
    <p:sldId id="265" r:id="rId11"/>
    <p:sldId id="262" r:id="rId12"/>
    <p:sldId id="266" r:id="rId13"/>
    <p:sldId id="267" r:id="rId14"/>
    <p:sldId id="263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4638" autoAdjust="0"/>
  </p:normalViewPr>
  <p:slideViewPr>
    <p:cSldViewPr>
      <p:cViewPr>
        <p:scale>
          <a:sx n="82" d="100"/>
          <a:sy n="82" d="100"/>
        </p:scale>
        <p:origin x="-12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0B9003F-CE52-40F2-8B0A-A36624535800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9120CBC9-C47F-4B20-9C54-CC3466843A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png"/><Relationship Id="rId4" Type="http://schemas.openxmlformats.org/officeDocument/2006/relationships/hyperlink" Target="http://www.youtube.com/watch?v=L506nYF16Ns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hyperlink" Target="http://www.youtube.com/watch?v=RnqF5zR3J6o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772400" cy="1828800"/>
          </a:xfrm>
        </p:spPr>
        <p:txBody>
          <a:bodyPr/>
          <a:lstStyle/>
          <a:p>
            <a:r>
              <a:rPr lang="en-US" dirty="0" smtClean="0"/>
              <a:t>The Force Equation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810000"/>
            <a:ext cx="7772400" cy="9144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Shane </a:t>
            </a:r>
            <a:r>
              <a:rPr lang="en-US" dirty="0" err="1" smtClean="0"/>
              <a:t>Simenstad</a:t>
            </a:r>
            <a:endParaRPr lang="en-US" dirty="0" smtClean="0"/>
          </a:p>
          <a:p>
            <a:r>
              <a:rPr lang="en-US" dirty="0" smtClean="0"/>
              <a:t>Austin </a:t>
            </a:r>
            <a:r>
              <a:rPr lang="en-US" dirty="0" err="1" smtClean="0"/>
              <a:t>Steltenpohl</a:t>
            </a:r>
            <a:endParaRPr lang="en-US" dirty="0" smtClean="0"/>
          </a:p>
          <a:p>
            <a:r>
              <a:rPr lang="en-US" dirty="0" smtClean="0"/>
              <a:t>Dakota </a:t>
            </a:r>
            <a:r>
              <a:rPr lang="en-US" dirty="0" err="1" smtClean="0"/>
              <a:t>Schlough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Car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278" t="32222" r="15972" b="32963"/>
          <a:stretch>
            <a:fillRect/>
          </a:stretch>
        </p:blipFill>
        <p:spPr bwMode="auto">
          <a:xfrm>
            <a:off x="3657600" y="1676400"/>
            <a:ext cx="4953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" y="19812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Plug in the numbers for the variables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3352800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2. Divide 17.8 by 0.07 to get 254.29.</a:t>
            </a:r>
          </a:p>
          <a:p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98" t="34180" r="15582" b="44213"/>
          <a:stretch>
            <a:fillRect/>
          </a:stretch>
        </p:blipFill>
        <p:spPr bwMode="auto">
          <a:xfrm>
            <a:off x="3505200" y="3124200"/>
            <a:ext cx="520529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3400" y="47244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3. Multiply 254.29 by 730 to get  185,632.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329" t="28889" r="19097" b="49630"/>
          <a:stretch>
            <a:fillRect/>
          </a:stretch>
        </p:blipFill>
        <p:spPr bwMode="auto">
          <a:xfrm>
            <a:off x="3505200" y="4343400"/>
            <a:ext cx="5304604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Content Placeholder 5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 l="16974" t="30260" r="17205" b="39481"/>
          <a:stretch>
            <a:fillRect/>
          </a:stretch>
        </p:blipFill>
        <p:spPr bwMode="auto">
          <a:xfrm>
            <a:off x="762000" y="304800"/>
            <a:ext cx="4495800" cy="106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Car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379" t="18828" r="8157" b="9043"/>
          <a:stretch>
            <a:fillRect/>
          </a:stretch>
        </p:blipFill>
        <p:spPr bwMode="auto">
          <a:xfrm>
            <a:off x="1219200" y="1371600"/>
            <a:ext cx="7130143" cy="5308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ontrols>
      <p:control spid="2050" name="ShockwaveFlash1" r:id="rId2" imgW="5410080" imgH="297180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Mercedes-Benz</a:t>
            </a:r>
            <a:endParaRPr lang="en-US" dirty="0"/>
          </a:p>
        </p:txBody>
      </p:sp>
      <p:pic>
        <p:nvPicPr>
          <p:cNvPr id="4" name="Content Placeholder 5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974" t="30260" r="17205" b="39481"/>
          <a:stretch>
            <a:fillRect/>
          </a:stretch>
        </p:blipFill>
        <p:spPr bwMode="auto">
          <a:xfrm>
            <a:off x="1143000" y="2133600"/>
            <a:ext cx="678180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381000" y="4876800"/>
            <a:ext cx="83058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800" dirty="0" smtClean="0"/>
              <a:t>Time=0.07 seconds</a:t>
            </a:r>
          </a:p>
          <a:p>
            <a:pPr>
              <a:buNone/>
            </a:pPr>
            <a:r>
              <a:rPr lang="en-US" sz="2800" dirty="0" smtClean="0"/>
              <a:t>Mass=1,620 kg</a:t>
            </a:r>
          </a:p>
          <a:p>
            <a:pPr>
              <a:buNone/>
            </a:pPr>
            <a:r>
              <a:rPr lang="en-US" sz="2800" dirty="0" smtClean="0"/>
              <a:t>   Velocity= -17.8m/s*</a:t>
            </a:r>
          </a:p>
          <a:p>
            <a:endParaRPr lang="en-US" dirty="0"/>
          </a:p>
        </p:txBody>
      </p:sp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r="13333"/>
          <a:stretch>
            <a:fillRect/>
          </a:stretch>
        </p:blipFill>
        <p:spPr bwMode="auto">
          <a:xfrm>
            <a:off x="381000" y="5715000"/>
            <a:ext cx="35758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Mercedes-Benz</a:t>
            </a:r>
            <a:endParaRPr lang="en-US" dirty="0"/>
          </a:p>
        </p:txBody>
      </p:sp>
      <p:pic>
        <p:nvPicPr>
          <p:cNvPr id="4" name="Content Placeholder 5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 l="16974" t="30260" r="17205" b="39481"/>
          <a:stretch>
            <a:fillRect/>
          </a:stretch>
        </p:blipFill>
        <p:spPr bwMode="auto">
          <a:xfrm>
            <a:off x="457200" y="304800"/>
            <a:ext cx="3810000" cy="106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57200" y="21336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Plug in the numbers for the variables.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296" t="29630" r="23380" b="42181"/>
          <a:stretch>
            <a:fillRect/>
          </a:stretch>
        </p:blipFill>
        <p:spPr bwMode="auto">
          <a:xfrm>
            <a:off x="4419600" y="1905000"/>
            <a:ext cx="4040686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57200" y="3581400"/>
            <a:ext cx="3581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2. Divide 17.8 by 0.07 to get 254.29.</a:t>
            </a:r>
          </a:p>
        </p:txBody>
      </p:sp>
      <p:pic>
        <p:nvPicPr>
          <p:cNvPr id="8" name="Picture 7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9" t="34012" r="15017" b="36039"/>
          <a:stretch>
            <a:fillRect/>
          </a:stretch>
        </p:blipFill>
        <p:spPr bwMode="auto">
          <a:xfrm>
            <a:off x="4572000" y="3352800"/>
            <a:ext cx="4137552" cy="1073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57200" y="51054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3. Multiply 254.29 by 1,620</a:t>
            </a:r>
            <a:endParaRPr lang="en-US" dirty="0"/>
          </a:p>
        </p:txBody>
      </p:sp>
      <p:pic>
        <p:nvPicPr>
          <p:cNvPr id="10" name="Picture 9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125" t="33781" r="18913" b="45016"/>
          <a:stretch>
            <a:fillRect/>
          </a:stretch>
        </p:blipFill>
        <p:spPr bwMode="auto">
          <a:xfrm>
            <a:off x="4267200" y="4800600"/>
            <a:ext cx="4324466" cy="83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Mercedes-Benz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2362200"/>
            <a:ext cx="8839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hlinkClick r:id="rId4"/>
              </a:rPr>
              <a:t>Click here for Mercedes-Benz </a:t>
            </a:r>
          </a:p>
          <a:p>
            <a:pPr algn="ctr"/>
            <a:r>
              <a:rPr lang="en-US" sz="6600" dirty="0" smtClean="0">
                <a:hlinkClick r:id="rId4"/>
              </a:rPr>
              <a:t>crash test</a:t>
            </a:r>
            <a:endParaRPr lang="en-US" sz="6600" dirty="0"/>
          </a:p>
        </p:txBody>
      </p:sp>
      <p:pic>
        <p:nvPicPr>
          <p:cNvPr id="6" name="Picture 5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379" t="18828" r="8157" b="9043"/>
          <a:stretch>
            <a:fillRect/>
          </a:stretch>
        </p:blipFill>
        <p:spPr bwMode="auto">
          <a:xfrm>
            <a:off x="1295400" y="1524000"/>
            <a:ext cx="6477000" cy="463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ontrols>
      <p:control spid="3074" name="ShockwaveFlash1" r:id="rId2" imgW="4800600" imgH="243828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</p:spPr>
        <p:txBody>
          <a:bodyPr/>
          <a:lstStyle/>
          <a:p>
            <a:r>
              <a:rPr lang="en-US" dirty="0" smtClean="0"/>
              <a:t>Force of Hummer: 527,373.5 </a:t>
            </a:r>
            <a:r>
              <a:rPr lang="en-US" i="1" dirty="0" smtClean="0"/>
              <a:t>kg/m²</a:t>
            </a:r>
          </a:p>
          <a:p>
            <a:endParaRPr lang="en-US" b="1" dirty="0" smtClean="0"/>
          </a:p>
          <a:p>
            <a:r>
              <a:rPr lang="en-US" dirty="0" smtClean="0"/>
              <a:t>Force of Smart Car: 185,632 </a:t>
            </a:r>
            <a:r>
              <a:rPr lang="en-US" i="1" dirty="0" smtClean="0"/>
              <a:t>kg/m²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dirty="0" smtClean="0"/>
              <a:t>Force of Mercedes-Benz: 411,949.8 </a:t>
            </a:r>
            <a:r>
              <a:rPr lang="en-US" i="1" dirty="0" smtClean="0"/>
              <a:t>kg/m²</a:t>
            </a:r>
            <a:endParaRPr lang="en-US" b="1" dirty="0" smtClean="0"/>
          </a:p>
          <a:p>
            <a:endParaRPr lang="en-US" b="1" dirty="0" smtClean="0"/>
          </a:p>
          <a:p>
            <a:pPr algn="ctr">
              <a:buNone/>
            </a:pPr>
            <a:r>
              <a:rPr lang="en-US" i="1" u="sng" dirty="0" smtClean="0"/>
              <a:t>Least Force:</a:t>
            </a:r>
          </a:p>
          <a:p>
            <a:pPr algn="ctr">
              <a:buNone/>
            </a:pPr>
            <a:r>
              <a:rPr lang="en-US" dirty="0" smtClean="0"/>
              <a:t>The Smart Car!!!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4" grpId="2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The Equation</a:t>
            </a:r>
            <a:endParaRPr lang="en-US" sz="5400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974" t="30260" r="17205" b="39481"/>
          <a:stretch>
            <a:fillRect/>
          </a:stretch>
        </p:blipFill>
        <p:spPr bwMode="auto">
          <a:xfrm>
            <a:off x="533400" y="1905000"/>
            <a:ext cx="8229600" cy="21280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85800" y="4876800"/>
            <a:ext cx="8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The     is a symbol for change, so basically the denominator means change in velocity.  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47800" y="4800600"/>
            <a:ext cx="304800" cy="685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the Formula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We will be bridging together math (algebra) and science (physics) by applying the force formula to a vehicle. Showing the force that the three different vehicles can exert in kilograms per square meter.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does a crash take?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It has been estimated that the average crash takes 0.07 seconds, so that is what we will be using throughout the power point for the time variable.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3536"/>
            <a:ext cx="8991600" cy="1143000"/>
          </a:xfrm>
        </p:spPr>
        <p:txBody>
          <a:bodyPr>
            <a:noAutofit/>
          </a:bodyPr>
          <a:lstStyle/>
          <a:p>
            <a:r>
              <a:rPr lang="en-US" sz="3400" dirty="0" smtClean="0"/>
              <a:t>Velocity in which the vehicles are traveling?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	Since in the video clips we you will be viewing the vehicles are traveling at 40mph, or 17.8 meters per second. We will be using 17.8 m/sec as the velocity of our vehicles. But since we are using the change in velocity, which is 17.8 m/sec to 0 m/sec, because the vehicles are stopping; the change in velocity is -17.8. Though the negative sign is irrelevant in this equation.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6783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Time=0.07 seconds</a:t>
            </a:r>
          </a:p>
          <a:p>
            <a:pPr>
              <a:buNone/>
            </a:pPr>
            <a:r>
              <a:rPr lang="en-US" dirty="0" smtClean="0"/>
              <a:t>Mass=2,150 kg</a:t>
            </a:r>
          </a:p>
          <a:p>
            <a:pPr>
              <a:buNone/>
            </a:pPr>
            <a:r>
              <a:rPr lang="en-US" dirty="0" smtClean="0"/>
              <a:t>   Velocity= -17.8m/s*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*Whether or not the    velocity is negative or positive is irrelevant.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bg1">
                <a:tint val="45000"/>
                <a:satMod val="400000"/>
              </a:schemeClr>
            </a:duotone>
            <a:lum bright="-73000" contrast="15000"/>
          </a:blip>
          <a:srcRect r="13333"/>
          <a:stretch>
            <a:fillRect/>
          </a:stretch>
        </p:blipFill>
        <p:spPr bwMode="auto">
          <a:xfrm>
            <a:off x="3962400" y="1981200"/>
            <a:ext cx="35758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r="13333"/>
          <a:stretch>
            <a:fillRect/>
          </a:stretch>
        </p:blipFill>
        <p:spPr bwMode="auto">
          <a:xfrm>
            <a:off x="2514600" y="5638800"/>
            <a:ext cx="214549" cy="27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Content Placeholder 5"/>
          <p:cNvPicPr>
            <a:picLocks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974" t="30260" r="17205" b="39481"/>
          <a:stretch>
            <a:fillRect/>
          </a:stretch>
        </p:blipFill>
        <p:spPr bwMode="auto">
          <a:xfrm>
            <a:off x="1676400" y="1752600"/>
            <a:ext cx="6172200" cy="144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</a:blip>
          <a:srcRect r="13333"/>
          <a:stretch>
            <a:fillRect/>
          </a:stretch>
        </p:blipFill>
        <p:spPr bwMode="auto">
          <a:xfrm>
            <a:off x="457200" y="4495800"/>
            <a:ext cx="35758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Hummer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167" t="31893" r="28241" b="46708"/>
          <a:stretch>
            <a:fillRect/>
          </a:stretch>
        </p:blipFill>
        <p:spPr bwMode="auto">
          <a:xfrm>
            <a:off x="3733800" y="1905000"/>
            <a:ext cx="525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759" t="63501" r="29579" b="16872"/>
          <a:stretch>
            <a:fillRect/>
          </a:stretch>
        </p:blipFill>
        <p:spPr bwMode="auto">
          <a:xfrm>
            <a:off x="3581400" y="320040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5800" y="23622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Plug in the numbers for the variables.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35814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2. Divide 17.8 by 0.07 to get 254.29.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85800" y="50292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3.  Multiply 254.29 by 2,150 to get 527,373.5</a:t>
            </a:r>
            <a:endParaRPr lang="en-US" dirty="0"/>
          </a:p>
        </p:txBody>
      </p:sp>
      <p:pic>
        <p:nvPicPr>
          <p:cNvPr id="10" name="Content Placeholder 5"/>
          <p:cNvPicPr>
            <a:picLocks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 l="16974" t="30260" r="17205" b="39481"/>
          <a:stretch>
            <a:fillRect/>
          </a:stretch>
        </p:blipFill>
        <p:spPr bwMode="auto">
          <a:xfrm>
            <a:off x="609600" y="304800"/>
            <a:ext cx="4495800" cy="106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461" t="40133" r="11408" b="42620"/>
          <a:stretch>
            <a:fillRect/>
          </a:stretch>
        </p:blipFill>
        <p:spPr bwMode="auto">
          <a:xfrm>
            <a:off x="3657600" y="4876800"/>
            <a:ext cx="4953000" cy="82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Hummer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2400" y="2209800"/>
            <a:ext cx="8839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 smtClean="0">
                <a:hlinkClick r:id="rId4"/>
              </a:rPr>
              <a:t>crash test</a:t>
            </a:r>
            <a:endParaRPr lang="en-US" sz="6600" dirty="0"/>
          </a:p>
        </p:txBody>
      </p:sp>
      <p:pic>
        <p:nvPicPr>
          <p:cNvPr id="11" name="Picture 10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379" t="18828" r="8157" b="9043"/>
          <a:stretch>
            <a:fillRect/>
          </a:stretch>
        </p:blipFill>
        <p:spPr bwMode="auto">
          <a:xfrm>
            <a:off x="1143000" y="1524001"/>
            <a:ext cx="6781800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ontrols>
      <p:control spid="1029" name="ShockwaveFlash1" r:id="rId2" imgW="5334120" imgH="297180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Car</a:t>
            </a:r>
            <a:endParaRPr lang="en-US" dirty="0"/>
          </a:p>
        </p:txBody>
      </p:sp>
      <p:pic>
        <p:nvPicPr>
          <p:cNvPr id="4" name="Content Placeholder 5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974" t="30260" r="17205" b="39481"/>
          <a:stretch>
            <a:fillRect/>
          </a:stretch>
        </p:blipFill>
        <p:spPr bwMode="auto">
          <a:xfrm>
            <a:off x="1371600" y="1600200"/>
            <a:ext cx="678180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62000" y="4038600"/>
            <a:ext cx="7620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800" dirty="0" smtClean="0"/>
              <a:t>Time=0.07 seconds</a:t>
            </a:r>
          </a:p>
          <a:p>
            <a:pPr>
              <a:buNone/>
            </a:pPr>
            <a:r>
              <a:rPr lang="en-US" sz="2800" dirty="0" smtClean="0"/>
              <a:t>Mass= 730 kg</a:t>
            </a:r>
          </a:p>
          <a:p>
            <a:pPr>
              <a:buNone/>
            </a:pPr>
            <a:r>
              <a:rPr lang="en-US" sz="2800" dirty="0" smtClean="0"/>
              <a:t>   Velocity= -17.8m/s*</a:t>
            </a:r>
          </a:p>
          <a:p>
            <a:endParaRPr lang="en-US" dirty="0"/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r="13333"/>
          <a:stretch>
            <a:fillRect/>
          </a:stretch>
        </p:blipFill>
        <p:spPr bwMode="auto">
          <a:xfrm>
            <a:off x="762000" y="4876800"/>
            <a:ext cx="35758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558</TotalTime>
  <Words>221</Words>
  <Application>Microsoft Office PowerPoint</Application>
  <PresentationFormat>On-screen Show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Foundry</vt:lpstr>
      <vt:lpstr>The Force Equation</vt:lpstr>
      <vt:lpstr>The Equation</vt:lpstr>
      <vt:lpstr>Applying the Formula</vt:lpstr>
      <vt:lpstr>How long does a crash take?</vt:lpstr>
      <vt:lpstr>Velocity in which the vehicles are traveling?</vt:lpstr>
      <vt:lpstr>Hummer</vt:lpstr>
      <vt:lpstr>Hummer</vt:lpstr>
      <vt:lpstr>Hummer</vt:lpstr>
      <vt:lpstr>Smart Car</vt:lpstr>
      <vt:lpstr>Smart Car</vt:lpstr>
      <vt:lpstr>Smart Car</vt:lpstr>
      <vt:lpstr>Mercedes-Benz</vt:lpstr>
      <vt:lpstr>Mercedes-Benz</vt:lpstr>
      <vt:lpstr>Mercedes-Benz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Force Equation</dc:title>
  <dc:creator>family account</dc:creator>
  <cp:lastModifiedBy>sdom</cp:lastModifiedBy>
  <cp:revision>51</cp:revision>
  <dcterms:created xsi:type="dcterms:W3CDTF">2010-10-23T17:48:38Z</dcterms:created>
  <dcterms:modified xsi:type="dcterms:W3CDTF">2010-11-10T18:25:07Z</dcterms:modified>
</cp:coreProperties>
</file>